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9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C2E6F-D8DD-4C18-B9FB-4E66C54FC5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5F83B-6739-47C6-8705-FE0455E381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FEDC6-BBBD-41F9-BE3A-417DA0F26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C3F08F-1AAC-4FD2-BB39-23208DCD0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6BFB4-E1A0-4775-980F-24B30D0FB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1AF2-725D-4BAE-A8EA-10912957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EC079B-41A5-48A2-8147-3C78AA90B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9AAB3-E4BD-4BE6-A3CE-2C1C81094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176A8-DF0B-41EF-8322-B8E7B34E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297967-E081-4429-AB2A-455B16E3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8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B0EC3C-BA41-411B-9785-AFB592CEE0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26991-9162-4CF4-ADC4-7EBE09329E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CAA03-7B08-4B1F-945C-BC33899B8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93318-8E0E-48CA-AECE-0E4B46C34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0FE11-EFA7-4321-BEA9-9FB75CBD3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0665-8436-43C2-94A5-99880D62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490D6-F28D-45A8-AED3-D103DBCA5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0CA10-DEBB-48AC-8CA8-6549758F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252C7-3F54-4A46-9C5B-AC860AEA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13038-CB11-4A63-A179-3292E026B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5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2C10-7B5B-4F0B-9C0C-7E044BA7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B1801-6F57-4427-B721-A67EDE7D8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B4881-2B60-4C4E-ABF9-EEA66EC00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7CE7D-0617-4858-9BDB-379B9DE66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710D9-6BD7-4F1F-8D00-41A5FE0D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6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72953-07BD-4100-B12A-8DDCAA30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4BF24-3B6E-4E6E-AF46-36BE25878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65A836-7F4E-43C1-BD9B-3395736C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01A42-2594-4833-83C3-9A6752A24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1A61E7-C30C-4948-AFCD-85A4D89F8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D09896-C453-4534-BDF2-455C3AC9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2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66287-F819-49BC-9E2F-29B961B62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CA778C-8B9D-44D4-A356-9C151CB0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6D91D-52C2-44F5-9F03-2587E614D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2AF890-546C-4A49-8BF1-A8C277E0E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7B680-7021-4830-9690-0E7BA4B58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F6C569-85DC-448E-899F-17F38C5E1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971B74-48D9-49C7-BF59-D4DC3E6E5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90BEC-788E-4D05-9011-5A9E0CF7D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3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DF70D-54D3-4DD7-A1D8-B7ABA78A5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9424D-D7C5-445A-968C-B0AD7DE33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BA156B-0748-4CBE-984D-EA22F918D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83B376-26F3-4289-AE51-CDE6707D9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0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117CC1-FE15-4D00-8D52-F5E55F6CB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738E3B-B474-4457-AC19-403170884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9D1407-BC5F-4D57-B499-D5B535DD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3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B27AF-05EF-4D5B-ADB4-BAED2A3B7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D81AC-749E-4966-9F77-0490BFFBE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2E503-FF89-4676-A786-B719C91295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1CAFF2-946A-4609-983F-429247D9D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48245-9067-4EA2-9164-8C8872FCE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75E87D-CDFE-452F-A0CE-683985DA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0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27F6-266A-4935-9C08-6517FA55F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6CF4F7-C830-477E-91DA-ABF367908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60A18D-04AE-4CCB-AEDC-2F9A801DC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718E7-3EBF-47AE-9E3E-9D8FA27A6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41319-E318-4449-B231-C871504E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C7721-1440-4356-B52E-1FFCD773D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1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8DDFC5-7106-4054-9CDC-BD8E4220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37428-951C-471B-A7C3-8747B4722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2FCF4-6442-43E4-884B-5298B1F6B0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34BCA-69CB-4323-9574-A0A91582D921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AECD4F-ACFF-4684-9EDA-184FADCFC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10174-6691-4825-8223-23F4926FA4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EB3A6-05A0-4E3E-ABD1-4FB32BA93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7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ho.rocq.inria.fr/Valentin.Vasseur/papers/2021-03-29-thesis-Vasseur.pdf" TargetMode="External"/><Relationship Id="rId2" Type="http://schemas.openxmlformats.org/officeDocument/2006/relationships/hyperlink" Target="https://eprint.iacr.org/2019/142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EEEE3-53B2-4432-B064-6C780B3AA6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Rowhammering</a:t>
            </a:r>
            <a:r>
              <a:rPr lang="en-US" dirty="0"/>
              <a:t> BIKE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F1C3C4-6672-4FB1-A80B-FA7D03F64D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1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FFF84-2157-4957-8C90-9C35628DE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Bike Cryptosystem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8A2965-C8F0-4176-B41E-AC26940A7B8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Parameters: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: degree of polynomials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:  Hamming weight of polynomials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: Sum of the Hamming weights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8A2965-C8F0-4176-B41E-AC26940A7B8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C2714E7E-F278-4C62-BC7D-6432400B6B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1" y="1457325"/>
            <a:ext cx="6865340" cy="3259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833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6CC42-70FB-45D1-B0E0-2750390E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91DF2D8-B4E9-4473-BA58-0B086988C3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8100" y="3124994"/>
            <a:ext cx="44958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73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DA98C-FA7E-4D36-A95B-5B735EF04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rowhammer</a:t>
            </a:r>
            <a:r>
              <a:rPr lang="en-US" dirty="0"/>
              <a:t> strategy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933BF7-9DD9-4255-BD2B-BD5DE65512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Manipulate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between steps 1 and 2 of keygen</a:t>
                </a:r>
              </a:p>
              <a:p>
                <a:r>
                  <a:rPr lang="en-US" dirty="0"/>
                  <a:t>Flip 1s to 0</a:t>
                </a:r>
              </a:p>
              <a:p>
                <a:pPr lvl="1"/>
                <a:r>
                  <a:rPr lang="en-US" dirty="0"/>
                  <a:t>Easy to analyze</a:t>
                </a:r>
              </a:p>
              <a:p>
                <a:pPr lvl="1"/>
                <a:r>
                  <a:rPr lang="en-US" dirty="0"/>
                  <a:t>Each successful flip reduces the cost of key recovery using ISD by a factor of 2</a:t>
                </a:r>
              </a:p>
              <a:p>
                <a:pPr lvl="1"/>
                <a:r>
                  <a:rPr lang="en-US" dirty="0"/>
                  <a:t>But only 1 in 175 bits start out as 1s (category I)</a:t>
                </a:r>
              </a:p>
              <a:p>
                <a:r>
                  <a:rPr lang="en-US" dirty="0"/>
                  <a:t>Flip 0s to 1</a:t>
                </a:r>
              </a:p>
              <a:p>
                <a:pPr lvl="1"/>
                <a:r>
                  <a:rPr lang="en-US" dirty="0"/>
                  <a:t>Increasing the number of 1s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 from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increases DFR</a:t>
                </a:r>
              </a:p>
              <a:p>
                <a:pPr lvl="2"/>
                <a:r>
                  <a:rPr lang="en-US" dirty="0"/>
                  <a:t>Need DFR for honest ciphertexts to be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&gt;~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40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Use knowledge of the bits flipped to sample over ciphertexts with higher expected DFR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0933BF7-9DD9-4255-BD2B-BD5DE65512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26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394AD-E12A-49BB-83C6-FF7739C4D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Bitflipping</a:t>
            </a:r>
            <a:r>
              <a:rPr lang="en-US" dirty="0"/>
              <a:t>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20FF93-C03F-4600-82C7-6C0194DF2F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Think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=(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as 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× 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matrix.</a:t>
                </a:r>
              </a:p>
              <a:p>
                <a:r>
                  <a:rPr lang="en-US" dirty="0"/>
                  <a:t>The syndrome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is the sum of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that have the same index as a nonzero bit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Basic idea, guess that the columns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dirty="0"/>
                  <a:t> with a lot of bits in common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This is a good heuristic when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&lt;2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w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, each new column added to syndrome as likely to flip 1 to 0 as 0 to 1.</a:t>
                </a:r>
              </a:p>
              <a:p>
                <a:r>
                  <a:rPr lang="en-US" dirty="0"/>
                  <a:t>Iterated BF decoder</a:t>
                </a:r>
              </a:p>
              <a:p>
                <a:pPr lvl="1"/>
                <a:r>
                  <a:rPr lang="en-US" dirty="0"/>
                  <a:t> After guess, subtract syndrome for guessed errors from current syndrome, and try again for some number of iterations to get the rest of the errors.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20FF93-C03F-4600-82C7-6C0194DF2F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054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309F0-1E9D-4DB4-BA1B-501960B1D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 Grey Flip Decoder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39989A-8055-4A1E-8ACB-DE054FD154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82118" y="1825625"/>
            <a:ext cx="502776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95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79013-1E15-4F1B-B00C-B0517CBA2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Analysis of the BIKE DFR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E4CBAE-8217-4431-B9DA-597CEC5A1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QC-MDPC decoders with several shades of Grey (Drucker, Gueron, </a:t>
            </a:r>
            <a:r>
              <a:rPr lang="en-US" dirty="0" err="1"/>
              <a:t>Kostic</a:t>
            </a:r>
            <a:r>
              <a:rPr lang="en-US" dirty="0"/>
              <a:t> 2019) </a:t>
            </a:r>
            <a:r>
              <a:rPr lang="en-US" dirty="0">
                <a:hlinkClick r:id="rId2"/>
              </a:rPr>
              <a:t>https://eprint.iacr.org/2019/1423</a:t>
            </a:r>
            <a:endParaRPr lang="en-US" dirty="0"/>
          </a:p>
          <a:p>
            <a:pPr lvl="1"/>
            <a:r>
              <a:rPr lang="en-US" dirty="0"/>
              <a:t>Empirical measurements of where DFR becomes noticeable, eyeballing it (Actually, eyeballing how parameters changed when BIKE changed from targeting CPA to CCA), it looks like we could effectively increase w by about 30 and still have a reasonable chance of decoding random honest ciphertexts</a:t>
            </a:r>
          </a:p>
          <a:p>
            <a:endParaRPr lang="en-US" dirty="0"/>
          </a:p>
          <a:p>
            <a:r>
              <a:rPr lang="en-US" dirty="0"/>
              <a:t>Valentin </a:t>
            </a:r>
            <a:r>
              <a:rPr lang="en-US" dirty="0" err="1"/>
              <a:t>Vasseur</a:t>
            </a:r>
            <a:r>
              <a:rPr lang="en-US" dirty="0"/>
              <a:t> PHD defense </a:t>
            </a:r>
            <a:r>
              <a:rPr lang="en-US" dirty="0">
                <a:hlinkClick r:id="rId3"/>
              </a:rPr>
              <a:t>https://who.rocq.inria.fr/Valentin.Vasseur/papers/2021-03-29-thesis-Vasseur.pdf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(Chapter 16: Error Floors) gives hard to decode error patterns related to the private key. DFR depends on the distance of the error to these patterns. These could be used by a </a:t>
            </a:r>
            <a:r>
              <a:rPr lang="en-US" dirty="0" err="1"/>
              <a:t>rowhammer</a:t>
            </a:r>
            <a:r>
              <a:rPr lang="en-US" dirty="0"/>
              <a:t> attacker to failure boost, since the </a:t>
            </a:r>
            <a:r>
              <a:rPr lang="en-US" dirty="0" err="1"/>
              <a:t>rowhammer</a:t>
            </a:r>
            <a:r>
              <a:rPr lang="en-US" dirty="0"/>
              <a:t> attacker would know where some of the bits of the </a:t>
            </a:r>
            <a:r>
              <a:rPr lang="en-US" dirty="0" err="1"/>
              <a:t>rowhammered</a:t>
            </a:r>
            <a:r>
              <a:rPr lang="en-US" dirty="0"/>
              <a:t> private key are. </a:t>
            </a:r>
            <a:r>
              <a:rPr lang="en-US" dirty="0" err="1"/>
              <a:t>Rowhammerer</a:t>
            </a:r>
            <a:r>
              <a:rPr lang="en-US" dirty="0"/>
              <a:t> could potentially sample ciphertexts about 20 bits closer than random </a:t>
            </a:r>
            <a:r>
              <a:rPr lang="en-US"/>
              <a:t>to problematic </a:t>
            </a:r>
            <a:r>
              <a:rPr lang="en-US" dirty="0"/>
              <a:t>patterns for ~2^50 work.</a:t>
            </a:r>
          </a:p>
        </p:txBody>
      </p:sp>
    </p:spTree>
    <p:extLst>
      <p:ext uri="{BB962C8B-B14F-4D97-AF65-F5344CB8AC3E}">
        <p14:creationId xmlns:p14="http://schemas.microsoft.com/office/powerpoint/2010/main" val="860501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90D257F-0D33-4CCB-A247-D27FEDB71828}"/>
</file>

<file path=customXml/itemProps2.xml><?xml version="1.0" encoding="utf-8"?>
<ds:datastoreItem xmlns:ds="http://schemas.openxmlformats.org/officeDocument/2006/customXml" ds:itemID="{39299BCA-3AA7-44B6-8A8B-B3A7647774FB}"/>
</file>

<file path=customXml/itemProps3.xml><?xml version="1.0" encoding="utf-8"?>
<ds:datastoreItem xmlns:ds="http://schemas.openxmlformats.org/officeDocument/2006/customXml" ds:itemID="{145E4D85-7CA2-4304-B95E-46DB264CAA6A}"/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451</Words>
  <Application>Microsoft Office PowerPoint</Application>
  <PresentationFormat>Widescreen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Rowhammering BIKE</vt:lpstr>
      <vt:lpstr>The Bike Cryptosystem</vt:lpstr>
      <vt:lpstr>Parameters</vt:lpstr>
      <vt:lpstr>Basic rowhammer strategy</vt:lpstr>
      <vt:lpstr>Bitflipping algorithm</vt:lpstr>
      <vt:lpstr>Black Grey Flip Decoder</vt:lpstr>
      <vt:lpstr>Prior Analysis of the BIKE DFR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Rowhammering BIKE</dc:title>
  <dc:creator>Perlner, Ray A. (Fed)</dc:creator>
  <cp:lastModifiedBy>Perlner, Ray A. (Fed)</cp:lastModifiedBy>
  <cp:revision>14</cp:revision>
  <dcterms:created xsi:type="dcterms:W3CDTF">2021-08-10T13:53:29Z</dcterms:created>
  <dcterms:modified xsi:type="dcterms:W3CDTF">2021-08-11T19:40:32Z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